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sldIdLst>
    <p:sldId id="256" r:id="rId5"/>
    <p:sldId id="428" r:id="rId7"/>
    <p:sldId id="396" r:id="rId8"/>
    <p:sldId id="429" r:id="rId9"/>
    <p:sldId id="430" r:id="rId10"/>
    <p:sldId id="426" r:id="rId11"/>
    <p:sldId id="431" r:id="rId12"/>
    <p:sldId id="432" r:id="rId13"/>
    <p:sldId id="433" r:id="rId14"/>
    <p:sldId id="434" r:id="rId15"/>
    <p:sldId id="436" r:id="rId16"/>
    <p:sldId id="421" r:id="rId17"/>
    <p:sldId id="422" r:id="rId18"/>
    <p:sldId id="442" r:id="rId19"/>
    <p:sldId id="424" r:id="rId20"/>
    <p:sldId id="444" r:id="rId21"/>
    <p:sldId id="405" r:id="rId22"/>
  </p:sldIdLst>
  <p:sldSz cx="1219644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D01C63"/>
    <a:srgbClr val="0067AC"/>
    <a:srgbClr val="21A3D0"/>
    <a:srgbClr val="DDDDDD"/>
    <a:srgbClr val="A9BECB"/>
    <a:srgbClr val="F595D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678" y="102"/>
      </p:cViewPr>
      <p:guideLst>
        <p:guide orient="horz" pos="2159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530F3821-F43E-4218-8BA8-07F50F62CA87}" type="datetimeFigureOut">
              <a:rPr lang="zh-CN" altLang="en-US"/>
            </a:fld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18A6C73-7489-428A-9CEC-CBC0BC485D34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8A6C73-7489-428A-9CEC-CBC0BC485D34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9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874245" y="2994818"/>
            <a:ext cx="4536504" cy="866775"/>
          </a:xfrm>
        </p:spPr>
        <p:txBody>
          <a:bodyPr/>
          <a:lstStyle/>
          <a:p>
            <a:pPr algn="dist" eaLnBrk="1" hangingPunct="1"/>
            <a:r>
              <a:rPr lang="zh-CN" altLang="en-US" sz="5200" b="1" dirty="0">
                <a:solidFill>
                  <a:srgbClr val="2B2E30"/>
                </a:solidFill>
              </a:rPr>
              <a:t>电子密码锁</a:t>
            </a:r>
            <a:endParaRPr lang="zh-CN" altLang="en-US" sz="5200" b="1" dirty="0">
              <a:solidFill>
                <a:srgbClr val="2B2E30"/>
              </a:solidFill>
            </a:endParaRPr>
          </a:p>
        </p:txBody>
      </p:sp>
      <p:sp>
        <p:nvSpPr>
          <p:cNvPr id="5126" name="Freeform 5"/>
          <p:cNvSpPr>
            <a:spLocks noEditPoints="1"/>
          </p:cNvSpPr>
          <p:nvPr/>
        </p:nvSpPr>
        <p:spPr bwMode="auto">
          <a:xfrm>
            <a:off x="1322388" y="1628775"/>
            <a:ext cx="3454400" cy="3598863"/>
          </a:xfrm>
          <a:custGeom>
            <a:avLst/>
            <a:gdLst>
              <a:gd name="T0" fmla="*/ 1332366530 w 4891"/>
              <a:gd name="T1" fmla="*/ 1275286911 h 5077"/>
              <a:gd name="T2" fmla="*/ 1494485314 w 4891"/>
              <a:gd name="T3" fmla="*/ 2140552249 h 5077"/>
              <a:gd name="T4" fmla="*/ 1277994514 w 4891"/>
              <a:gd name="T5" fmla="*/ 1338096534 h 5077"/>
              <a:gd name="T6" fmla="*/ 1207161304 w 4891"/>
              <a:gd name="T7" fmla="*/ 1275286911 h 5077"/>
              <a:gd name="T8" fmla="*/ 463908757 w 4891"/>
              <a:gd name="T9" fmla="*/ 946164262 h 5077"/>
              <a:gd name="T10" fmla="*/ 1222625235 w 4891"/>
              <a:gd name="T11" fmla="*/ 1234083935 h 5077"/>
              <a:gd name="T12" fmla="*/ 1214643600 w 4891"/>
              <a:gd name="T13" fmla="*/ 690403269 h 5077"/>
              <a:gd name="T14" fmla="*/ 1295952308 w 4891"/>
              <a:gd name="T15" fmla="*/ 1218004241 h 5077"/>
              <a:gd name="T16" fmla="*/ 2147483647 w 4891"/>
              <a:gd name="T17" fmla="*/ 1893836262 h 5077"/>
              <a:gd name="T18" fmla="*/ 177083378 w 4891"/>
              <a:gd name="T19" fmla="*/ 1275286911 h 5077"/>
              <a:gd name="T20" fmla="*/ 2147483647 w 4891"/>
              <a:gd name="T21" fmla="*/ 696936088 h 5077"/>
              <a:gd name="T22" fmla="*/ 2124005395 w 4891"/>
              <a:gd name="T23" fmla="*/ 795923605 h 5077"/>
              <a:gd name="T24" fmla="*/ 2147483647 w 4891"/>
              <a:gd name="T25" fmla="*/ 597445283 h 5077"/>
              <a:gd name="T26" fmla="*/ 2147483647 w 4891"/>
              <a:gd name="T27" fmla="*/ 602972235 h 5077"/>
              <a:gd name="T28" fmla="*/ 0 w 4891"/>
              <a:gd name="T29" fmla="*/ 1275286911 h 5077"/>
              <a:gd name="T30" fmla="*/ 2147483647 w 4891"/>
              <a:gd name="T31" fmla="*/ 1987799406 h 5077"/>
              <a:gd name="T32" fmla="*/ 230458131 w 4891"/>
              <a:gd name="T33" fmla="*/ 1246142997 h 5077"/>
              <a:gd name="T34" fmla="*/ 352670862 w 4891"/>
              <a:gd name="T35" fmla="*/ 1275286911 h 5077"/>
              <a:gd name="T36" fmla="*/ 230458131 w 4891"/>
              <a:gd name="T37" fmla="*/ 1304933405 h 5077"/>
              <a:gd name="T38" fmla="*/ 355164726 w 4891"/>
              <a:gd name="T39" fmla="*/ 777332433 h 5077"/>
              <a:gd name="T40" fmla="*/ 490346818 w 4891"/>
              <a:gd name="T41" fmla="*/ 788386337 h 5077"/>
              <a:gd name="T42" fmla="*/ 786151095 w 4891"/>
              <a:gd name="T43" fmla="*/ 490417919 h 5077"/>
              <a:gd name="T44" fmla="*/ 775176965 w 4891"/>
              <a:gd name="T45" fmla="*/ 354246640 h 5077"/>
              <a:gd name="T46" fmla="*/ 786151095 w 4891"/>
              <a:gd name="T47" fmla="*/ 490417919 h 5077"/>
              <a:gd name="T48" fmla="*/ 1240582323 w 4891"/>
              <a:gd name="T49" fmla="*/ 228627395 h 5077"/>
              <a:gd name="T50" fmla="*/ 1298945510 w 4891"/>
              <a:gd name="T51" fmla="*/ 352236324 h 5077"/>
              <a:gd name="T52" fmla="*/ 1240582323 w 4891"/>
              <a:gd name="T53" fmla="*/ 352236324 h 5077"/>
              <a:gd name="T54" fmla="*/ 1763852236 w 4891"/>
              <a:gd name="T55" fmla="*/ 354246640 h 5077"/>
              <a:gd name="T56" fmla="*/ 1753376738 w 4891"/>
              <a:gd name="T57" fmla="*/ 490417919 h 5077"/>
              <a:gd name="T58" fmla="*/ 1753376738 w 4891"/>
              <a:gd name="T59" fmla="*/ 2060658483 h 5077"/>
              <a:gd name="T60" fmla="*/ 1763852236 w 4891"/>
              <a:gd name="T61" fmla="*/ 2147483647 h 5077"/>
              <a:gd name="T62" fmla="*/ 1753376738 w 4891"/>
              <a:gd name="T63" fmla="*/ 2060658483 h 5077"/>
              <a:gd name="T64" fmla="*/ 1298945510 w 4891"/>
              <a:gd name="T65" fmla="*/ 2147483647 h 5077"/>
              <a:gd name="T66" fmla="*/ 1240582323 w 4891"/>
              <a:gd name="T67" fmla="*/ 2147483647 h 5077"/>
              <a:gd name="T68" fmla="*/ 1298945510 w 4891"/>
              <a:gd name="T69" fmla="*/ 2147483647 h 5077"/>
              <a:gd name="T70" fmla="*/ 775176965 w 4891"/>
              <a:gd name="T71" fmla="*/ 2147483647 h 5077"/>
              <a:gd name="T72" fmla="*/ 786151095 w 4891"/>
              <a:gd name="T73" fmla="*/ 2060658483 h 5077"/>
              <a:gd name="T74" fmla="*/ 490346818 w 4891"/>
              <a:gd name="T75" fmla="*/ 1762690065 h 5077"/>
              <a:gd name="T76" fmla="*/ 355164726 w 4891"/>
              <a:gd name="T77" fmla="*/ 1773242098 h 5077"/>
              <a:gd name="T78" fmla="*/ 490346818 w 4891"/>
              <a:gd name="T79" fmla="*/ 1762690065 h 507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91" h="5077">
                <a:moveTo>
                  <a:pt x="2598" y="2424"/>
                </a:moveTo>
                <a:cubicBezTo>
                  <a:pt x="2641" y="2444"/>
                  <a:pt x="2671" y="2488"/>
                  <a:pt x="2671" y="2538"/>
                </a:cubicBezTo>
                <a:cubicBezTo>
                  <a:pt x="2671" y="2591"/>
                  <a:pt x="2638" y="2636"/>
                  <a:pt x="2592" y="2655"/>
                </a:cubicBezTo>
                <a:lnTo>
                  <a:pt x="2996" y="4260"/>
                </a:lnTo>
                <a:lnTo>
                  <a:pt x="2971" y="4266"/>
                </a:lnTo>
                <a:lnTo>
                  <a:pt x="2562" y="2663"/>
                </a:lnTo>
                <a:cubicBezTo>
                  <a:pt x="2557" y="2663"/>
                  <a:pt x="2551" y="2664"/>
                  <a:pt x="2546" y="2664"/>
                </a:cubicBezTo>
                <a:cubicBezTo>
                  <a:pt x="2476" y="2664"/>
                  <a:pt x="2420" y="2608"/>
                  <a:pt x="2420" y="2538"/>
                </a:cubicBezTo>
                <a:lnTo>
                  <a:pt x="2420" y="2535"/>
                </a:lnTo>
                <a:lnTo>
                  <a:pt x="930" y="1883"/>
                </a:lnTo>
                <a:lnTo>
                  <a:pt x="952" y="1831"/>
                </a:lnTo>
                <a:lnTo>
                  <a:pt x="2451" y="2456"/>
                </a:lnTo>
                <a:cubicBezTo>
                  <a:pt x="2459" y="2447"/>
                  <a:pt x="2469" y="2438"/>
                  <a:pt x="2480" y="2432"/>
                </a:cubicBezTo>
                <a:lnTo>
                  <a:pt x="2435" y="1374"/>
                </a:lnTo>
                <a:lnTo>
                  <a:pt x="2509" y="1369"/>
                </a:lnTo>
                <a:lnTo>
                  <a:pt x="2598" y="2424"/>
                </a:lnTo>
                <a:close/>
                <a:moveTo>
                  <a:pt x="4644" y="3956"/>
                </a:moveTo>
                <a:lnTo>
                  <a:pt x="4342" y="3769"/>
                </a:lnTo>
                <a:cubicBezTo>
                  <a:pt x="3936" y="4363"/>
                  <a:pt x="3264" y="4722"/>
                  <a:pt x="2538" y="4722"/>
                </a:cubicBezTo>
                <a:cubicBezTo>
                  <a:pt x="1333" y="4722"/>
                  <a:pt x="355" y="3744"/>
                  <a:pt x="355" y="2538"/>
                </a:cubicBezTo>
                <a:cubicBezTo>
                  <a:pt x="355" y="1333"/>
                  <a:pt x="1333" y="355"/>
                  <a:pt x="2538" y="355"/>
                </a:cubicBezTo>
                <a:cubicBezTo>
                  <a:pt x="3296" y="355"/>
                  <a:pt x="3995" y="746"/>
                  <a:pt x="4394" y="1387"/>
                </a:cubicBezTo>
                <a:lnTo>
                  <a:pt x="4443" y="1467"/>
                </a:lnTo>
                <a:lnTo>
                  <a:pt x="4258" y="1584"/>
                </a:lnTo>
                <a:lnTo>
                  <a:pt x="4747" y="1638"/>
                </a:lnTo>
                <a:lnTo>
                  <a:pt x="4891" y="1189"/>
                </a:lnTo>
                <a:lnTo>
                  <a:pt x="4745" y="1280"/>
                </a:lnTo>
                <a:lnTo>
                  <a:pt x="4695" y="1200"/>
                </a:lnTo>
                <a:cubicBezTo>
                  <a:pt x="4232" y="454"/>
                  <a:pt x="3419" y="0"/>
                  <a:pt x="2538" y="0"/>
                </a:cubicBezTo>
                <a:cubicBezTo>
                  <a:pt x="1137" y="0"/>
                  <a:pt x="0" y="1137"/>
                  <a:pt x="0" y="2538"/>
                </a:cubicBezTo>
                <a:cubicBezTo>
                  <a:pt x="0" y="3940"/>
                  <a:pt x="1137" y="5077"/>
                  <a:pt x="2538" y="5077"/>
                </a:cubicBezTo>
                <a:cubicBezTo>
                  <a:pt x="3388" y="5077"/>
                  <a:pt x="4173" y="4655"/>
                  <a:pt x="4644" y="3956"/>
                </a:cubicBezTo>
                <a:close/>
                <a:moveTo>
                  <a:pt x="462" y="2597"/>
                </a:moveTo>
                <a:lnTo>
                  <a:pt x="462" y="2480"/>
                </a:lnTo>
                <a:lnTo>
                  <a:pt x="708" y="2480"/>
                </a:lnTo>
                <a:cubicBezTo>
                  <a:pt x="707" y="2499"/>
                  <a:pt x="707" y="2519"/>
                  <a:pt x="707" y="2538"/>
                </a:cubicBezTo>
                <a:cubicBezTo>
                  <a:pt x="707" y="2558"/>
                  <a:pt x="707" y="2577"/>
                  <a:pt x="708" y="2597"/>
                </a:cubicBezTo>
                <a:lnTo>
                  <a:pt x="462" y="2597"/>
                </a:lnTo>
                <a:close/>
                <a:moveTo>
                  <a:pt x="924" y="1670"/>
                </a:moveTo>
                <a:lnTo>
                  <a:pt x="712" y="1547"/>
                </a:lnTo>
                <a:lnTo>
                  <a:pt x="771" y="1446"/>
                </a:lnTo>
                <a:lnTo>
                  <a:pt x="983" y="1569"/>
                </a:lnTo>
                <a:cubicBezTo>
                  <a:pt x="962" y="1602"/>
                  <a:pt x="943" y="1636"/>
                  <a:pt x="924" y="1670"/>
                </a:cubicBezTo>
                <a:close/>
                <a:moveTo>
                  <a:pt x="1576" y="976"/>
                </a:moveTo>
                <a:lnTo>
                  <a:pt x="1453" y="764"/>
                </a:lnTo>
                <a:lnTo>
                  <a:pt x="1554" y="705"/>
                </a:lnTo>
                <a:lnTo>
                  <a:pt x="1677" y="917"/>
                </a:lnTo>
                <a:cubicBezTo>
                  <a:pt x="1643" y="936"/>
                  <a:pt x="1609" y="955"/>
                  <a:pt x="1576" y="976"/>
                </a:cubicBezTo>
                <a:close/>
                <a:moveTo>
                  <a:pt x="2487" y="701"/>
                </a:moveTo>
                <a:lnTo>
                  <a:pt x="2487" y="455"/>
                </a:lnTo>
                <a:lnTo>
                  <a:pt x="2604" y="455"/>
                </a:lnTo>
                <a:lnTo>
                  <a:pt x="2604" y="701"/>
                </a:lnTo>
                <a:cubicBezTo>
                  <a:pt x="2584" y="700"/>
                  <a:pt x="2565" y="700"/>
                  <a:pt x="2546" y="700"/>
                </a:cubicBezTo>
                <a:cubicBezTo>
                  <a:pt x="2526" y="700"/>
                  <a:pt x="2507" y="700"/>
                  <a:pt x="2487" y="701"/>
                </a:cubicBezTo>
                <a:close/>
                <a:moveTo>
                  <a:pt x="3414" y="917"/>
                </a:moveTo>
                <a:lnTo>
                  <a:pt x="3536" y="705"/>
                </a:lnTo>
                <a:lnTo>
                  <a:pt x="3637" y="764"/>
                </a:lnTo>
                <a:lnTo>
                  <a:pt x="3515" y="976"/>
                </a:lnTo>
                <a:cubicBezTo>
                  <a:pt x="3482" y="955"/>
                  <a:pt x="3448" y="936"/>
                  <a:pt x="3414" y="917"/>
                </a:cubicBezTo>
                <a:close/>
                <a:moveTo>
                  <a:pt x="3515" y="4101"/>
                </a:moveTo>
                <a:lnTo>
                  <a:pt x="3638" y="4313"/>
                </a:lnTo>
                <a:lnTo>
                  <a:pt x="3536" y="4372"/>
                </a:lnTo>
                <a:lnTo>
                  <a:pt x="3414" y="4159"/>
                </a:lnTo>
                <a:cubicBezTo>
                  <a:pt x="3448" y="4141"/>
                  <a:pt x="3482" y="4121"/>
                  <a:pt x="3515" y="4101"/>
                </a:cubicBezTo>
                <a:close/>
                <a:moveTo>
                  <a:pt x="2604" y="4376"/>
                </a:moveTo>
                <a:lnTo>
                  <a:pt x="2604" y="4621"/>
                </a:lnTo>
                <a:lnTo>
                  <a:pt x="2487" y="4621"/>
                </a:lnTo>
                <a:lnTo>
                  <a:pt x="2487" y="4376"/>
                </a:lnTo>
                <a:cubicBezTo>
                  <a:pt x="2507" y="4377"/>
                  <a:pt x="2526" y="4377"/>
                  <a:pt x="2546" y="4377"/>
                </a:cubicBezTo>
                <a:cubicBezTo>
                  <a:pt x="2565" y="4377"/>
                  <a:pt x="2584" y="4377"/>
                  <a:pt x="2604" y="4376"/>
                </a:cubicBezTo>
                <a:close/>
                <a:moveTo>
                  <a:pt x="1677" y="4159"/>
                </a:moveTo>
                <a:lnTo>
                  <a:pt x="1554" y="4372"/>
                </a:lnTo>
                <a:lnTo>
                  <a:pt x="1453" y="4313"/>
                </a:lnTo>
                <a:lnTo>
                  <a:pt x="1576" y="4101"/>
                </a:lnTo>
                <a:cubicBezTo>
                  <a:pt x="1609" y="4121"/>
                  <a:pt x="1643" y="4141"/>
                  <a:pt x="1677" y="4159"/>
                </a:cubicBezTo>
                <a:close/>
                <a:moveTo>
                  <a:pt x="983" y="3508"/>
                </a:moveTo>
                <a:lnTo>
                  <a:pt x="771" y="3630"/>
                </a:lnTo>
                <a:lnTo>
                  <a:pt x="712" y="3529"/>
                </a:lnTo>
                <a:lnTo>
                  <a:pt x="924" y="3407"/>
                </a:lnTo>
                <a:cubicBezTo>
                  <a:pt x="943" y="3441"/>
                  <a:pt x="962" y="3475"/>
                  <a:pt x="983" y="3508"/>
                </a:cubicBezTo>
                <a:close/>
              </a:path>
            </a:pathLst>
          </a:custGeom>
          <a:solidFill>
            <a:srgbClr val="009A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6" grpId="0" animBg="1"/>
      <p:bldP spid="512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重新输入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45" y="813004"/>
            <a:ext cx="9122718" cy="603833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 bwMode="auto">
          <a:xfrm>
            <a:off x="3578101" y="5877272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954365" y="2276872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8080" y="389255"/>
            <a:ext cx="15875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57" y="867094"/>
            <a:ext cx="9914806" cy="599090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 bwMode="auto">
          <a:xfrm>
            <a:off x="2641997" y="6024895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466533" y="5085184"/>
            <a:ext cx="1008112" cy="1028282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05" y="863303"/>
            <a:ext cx="9482758" cy="602240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4586213" y="5877272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锁住功能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05" y="756942"/>
            <a:ext cx="9482758" cy="610105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3866133" y="5709272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455384" y="4941168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97" y="919080"/>
            <a:ext cx="9554766" cy="5938919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 bwMode="auto">
          <a:xfrm>
            <a:off x="2930029" y="5908868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7682557" y="4992835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报警功能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67" y="753126"/>
            <a:ext cx="9700895" cy="610487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3074045" y="2132856"/>
            <a:ext cx="3600400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2536037" y="5826010"/>
            <a:ext cx="787984" cy="78357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8471880" y="5093568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19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报警功能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43" y="744559"/>
            <a:ext cx="9850120" cy="6095602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 bwMode="auto">
          <a:xfrm>
            <a:off x="2786013" y="4941168"/>
            <a:ext cx="4680520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271963" y="2981325"/>
            <a:ext cx="6291262" cy="866775"/>
          </a:xfrm>
        </p:spPr>
        <p:txBody>
          <a:bodyPr/>
          <a:lstStyle/>
          <a:p>
            <a:pPr eaLnBrk="1" hangingPunct="1"/>
            <a:r>
              <a:rPr lang="zh-CN" altLang="en-US" sz="5600" b="1">
                <a:solidFill>
                  <a:schemeClr val="accent1"/>
                </a:solidFill>
              </a:rPr>
              <a:t>演示完毕  感谢聆听</a:t>
            </a:r>
            <a:endParaRPr lang="zh-CN" altLang="en-US" sz="5600" b="1">
              <a:solidFill>
                <a:schemeClr val="accent1"/>
              </a:solidFill>
            </a:endParaRPr>
          </a:p>
        </p:txBody>
      </p:sp>
      <p:sp>
        <p:nvSpPr>
          <p:cNvPr id="31752" name="Freeform 5"/>
          <p:cNvSpPr>
            <a:spLocks noEditPoints="1"/>
          </p:cNvSpPr>
          <p:nvPr/>
        </p:nvSpPr>
        <p:spPr bwMode="auto">
          <a:xfrm>
            <a:off x="1306513" y="1538288"/>
            <a:ext cx="3768725" cy="3924300"/>
          </a:xfrm>
          <a:custGeom>
            <a:avLst/>
            <a:gdLst>
              <a:gd name="T0" fmla="*/ 1585869617 w 4891"/>
              <a:gd name="T1" fmla="*/ 1516358177 h 5077"/>
              <a:gd name="T2" fmla="*/ 1778833577 w 4891"/>
              <a:gd name="T3" fmla="*/ 2147483647 h 5077"/>
              <a:gd name="T4" fmla="*/ 1521152495 w 4891"/>
              <a:gd name="T5" fmla="*/ 1591040458 h 5077"/>
              <a:gd name="T6" fmla="*/ 1436842010 w 4891"/>
              <a:gd name="T7" fmla="*/ 1516358177 h 5077"/>
              <a:gd name="T8" fmla="*/ 552174847 w 4891"/>
              <a:gd name="T9" fmla="*/ 1125020365 h 5077"/>
              <a:gd name="T10" fmla="*/ 1455247196 w 4891"/>
              <a:gd name="T11" fmla="*/ 1467365877 h 5077"/>
              <a:gd name="T12" fmla="*/ 1445747944 w 4891"/>
              <a:gd name="T13" fmla="*/ 820912236 h 5077"/>
              <a:gd name="T14" fmla="*/ 1542526583 w 4891"/>
              <a:gd name="T15" fmla="*/ 1448246799 h 5077"/>
              <a:gd name="T16" fmla="*/ 2147483647 w 4891"/>
              <a:gd name="T17" fmla="*/ 2147483647 h 5077"/>
              <a:gd name="T18" fmla="*/ 210776598 w 4891"/>
              <a:gd name="T19" fmla="*/ 1516358177 h 5077"/>
              <a:gd name="T20" fmla="*/ 2147483647 w 4891"/>
              <a:gd name="T21" fmla="*/ 828679675 h 5077"/>
              <a:gd name="T22" fmla="*/ 2147483647 w 4891"/>
              <a:gd name="T23" fmla="*/ 946379303 h 5077"/>
              <a:gd name="T24" fmla="*/ 2147483647 w 4891"/>
              <a:gd name="T25" fmla="*/ 710381779 h 5077"/>
              <a:gd name="T26" fmla="*/ 2147483647 w 4891"/>
              <a:gd name="T27" fmla="*/ 716954228 h 5077"/>
              <a:gd name="T28" fmla="*/ 0 w 4891"/>
              <a:gd name="T29" fmla="*/ 1516358177 h 5077"/>
              <a:gd name="T30" fmla="*/ 2147483647 w 4891"/>
              <a:gd name="T31" fmla="*/ 2147483647 h 5077"/>
              <a:gd name="T32" fmla="*/ 274306314 w 4891"/>
              <a:gd name="T33" fmla="*/ 1481704993 h 5077"/>
              <a:gd name="T34" fmla="*/ 419771702 w 4891"/>
              <a:gd name="T35" fmla="*/ 1516358177 h 5077"/>
              <a:gd name="T36" fmla="*/ 274306314 w 4891"/>
              <a:gd name="T37" fmla="*/ 1551608084 h 5077"/>
              <a:gd name="T38" fmla="*/ 422739833 w 4891"/>
              <a:gd name="T39" fmla="*/ 924273521 h 5077"/>
              <a:gd name="T40" fmla="*/ 583643046 w 4891"/>
              <a:gd name="T41" fmla="*/ 937417646 h 5077"/>
              <a:gd name="T42" fmla="*/ 935728724 w 4891"/>
              <a:gd name="T43" fmla="*/ 583122999 h 5077"/>
              <a:gd name="T44" fmla="*/ 922666482 w 4891"/>
              <a:gd name="T45" fmla="*/ 421210261 h 5077"/>
              <a:gd name="T46" fmla="*/ 935728724 w 4891"/>
              <a:gd name="T47" fmla="*/ 583122999 h 5077"/>
              <a:gd name="T48" fmla="*/ 1476622054 w 4891"/>
              <a:gd name="T49" fmla="*/ 271844926 h 5077"/>
              <a:gd name="T50" fmla="*/ 1546089573 w 4891"/>
              <a:gd name="T51" fmla="*/ 418820280 h 5077"/>
              <a:gd name="T52" fmla="*/ 1476622054 w 4891"/>
              <a:gd name="T53" fmla="*/ 418820280 h 5077"/>
              <a:gd name="T54" fmla="*/ 2099451056 w 4891"/>
              <a:gd name="T55" fmla="*/ 421210261 h 5077"/>
              <a:gd name="T56" fmla="*/ 2086982902 w 4891"/>
              <a:gd name="T57" fmla="*/ 583122999 h 5077"/>
              <a:gd name="T58" fmla="*/ 2086982902 w 4891"/>
              <a:gd name="T59" fmla="*/ 2147483647 h 5077"/>
              <a:gd name="T60" fmla="*/ 2099451056 w 4891"/>
              <a:gd name="T61" fmla="*/ 2147483647 h 5077"/>
              <a:gd name="T62" fmla="*/ 2086982902 w 4891"/>
              <a:gd name="T63" fmla="*/ 2147483647 h 5077"/>
              <a:gd name="T64" fmla="*/ 1546089573 w 4891"/>
              <a:gd name="T65" fmla="*/ 2147483647 h 5077"/>
              <a:gd name="T66" fmla="*/ 1476622054 w 4891"/>
              <a:gd name="T67" fmla="*/ 2147483647 h 5077"/>
              <a:gd name="T68" fmla="*/ 1546089573 w 4891"/>
              <a:gd name="T69" fmla="*/ 2147483647 h 5077"/>
              <a:gd name="T70" fmla="*/ 922666482 w 4891"/>
              <a:gd name="T71" fmla="*/ 2147483647 h 5077"/>
              <a:gd name="T72" fmla="*/ 935728724 w 4891"/>
              <a:gd name="T73" fmla="*/ 2147483647 h 5077"/>
              <a:gd name="T74" fmla="*/ 583643046 w 4891"/>
              <a:gd name="T75" fmla="*/ 2095895431 h 5077"/>
              <a:gd name="T76" fmla="*/ 422739833 w 4891"/>
              <a:gd name="T77" fmla="*/ 2108442060 h 5077"/>
              <a:gd name="T78" fmla="*/ 583643046 w 4891"/>
              <a:gd name="T79" fmla="*/ 2095895431 h 507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91" h="5077">
                <a:moveTo>
                  <a:pt x="2598" y="2424"/>
                </a:moveTo>
                <a:cubicBezTo>
                  <a:pt x="2641" y="2444"/>
                  <a:pt x="2671" y="2488"/>
                  <a:pt x="2671" y="2538"/>
                </a:cubicBezTo>
                <a:cubicBezTo>
                  <a:pt x="2671" y="2591"/>
                  <a:pt x="2638" y="2636"/>
                  <a:pt x="2592" y="2655"/>
                </a:cubicBezTo>
                <a:lnTo>
                  <a:pt x="2996" y="4260"/>
                </a:lnTo>
                <a:lnTo>
                  <a:pt x="2971" y="4266"/>
                </a:lnTo>
                <a:lnTo>
                  <a:pt x="2562" y="2663"/>
                </a:lnTo>
                <a:cubicBezTo>
                  <a:pt x="2557" y="2663"/>
                  <a:pt x="2551" y="2664"/>
                  <a:pt x="2546" y="2664"/>
                </a:cubicBezTo>
                <a:cubicBezTo>
                  <a:pt x="2476" y="2664"/>
                  <a:pt x="2420" y="2608"/>
                  <a:pt x="2420" y="2538"/>
                </a:cubicBezTo>
                <a:lnTo>
                  <a:pt x="2420" y="2535"/>
                </a:lnTo>
                <a:lnTo>
                  <a:pt x="930" y="1883"/>
                </a:lnTo>
                <a:lnTo>
                  <a:pt x="952" y="1831"/>
                </a:lnTo>
                <a:lnTo>
                  <a:pt x="2451" y="2456"/>
                </a:lnTo>
                <a:cubicBezTo>
                  <a:pt x="2459" y="2447"/>
                  <a:pt x="2469" y="2438"/>
                  <a:pt x="2480" y="2432"/>
                </a:cubicBezTo>
                <a:lnTo>
                  <a:pt x="2435" y="1374"/>
                </a:lnTo>
                <a:lnTo>
                  <a:pt x="2509" y="1369"/>
                </a:lnTo>
                <a:lnTo>
                  <a:pt x="2598" y="2424"/>
                </a:lnTo>
                <a:close/>
                <a:moveTo>
                  <a:pt x="4644" y="3956"/>
                </a:moveTo>
                <a:lnTo>
                  <a:pt x="4342" y="3769"/>
                </a:lnTo>
                <a:cubicBezTo>
                  <a:pt x="3936" y="4363"/>
                  <a:pt x="3264" y="4722"/>
                  <a:pt x="2538" y="4722"/>
                </a:cubicBezTo>
                <a:cubicBezTo>
                  <a:pt x="1333" y="4722"/>
                  <a:pt x="355" y="3744"/>
                  <a:pt x="355" y="2538"/>
                </a:cubicBezTo>
                <a:cubicBezTo>
                  <a:pt x="355" y="1333"/>
                  <a:pt x="1333" y="355"/>
                  <a:pt x="2538" y="355"/>
                </a:cubicBezTo>
                <a:cubicBezTo>
                  <a:pt x="3296" y="355"/>
                  <a:pt x="3995" y="746"/>
                  <a:pt x="4394" y="1387"/>
                </a:cubicBezTo>
                <a:lnTo>
                  <a:pt x="4443" y="1467"/>
                </a:lnTo>
                <a:lnTo>
                  <a:pt x="4258" y="1584"/>
                </a:lnTo>
                <a:lnTo>
                  <a:pt x="4747" y="1638"/>
                </a:lnTo>
                <a:lnTo>
                  <a:pt x="4891" y="1189"/>
                </a:lnTo>
                <a:lnTo>
                  <a:pt x="4745" y="1280"/>
                </a:lnTo>
                <a:lnTo>
                  <a:pt x="4695" y="1200"/>
                </a:lnTo>
                <a:cubicBezTo>
                  <a:pt x="4232" y="454"/>
                  <a:pt x="3419" y="0"/>
                  <a:pt x="2538" y="0"/>
                </a:cubicBezTo>
                <a:cubicBezTo>
                  <a:pt x="1137" y="0"/>
                  <a:pt x="0" y="1137"/>
                  <a:pt x="0" y="2538"/>
                </a:cubicBezTo>
                <a:cubicBezTo>
                  <a:pt x="0" y="3940"/>
                  <a:pt x="1137" y="5077"/>
                  <a:pt x="2538" y="5077"/>
                </a:cubicBezTo>
                <a:cubicBezTo>
                  <a:pt x="3388" y="5077"/>
                  <a:pt x="4173" y="4655"/>
                  <a:pt x="4644" y="3956"/>
                </a:cubicBezTo>
                <a:close/>
                <a:moveTo>
                  <a:pt x="462" y="2597"/>
                </a:moveTo>
                <a:lnTo>
                  <a:pt x="462" y="2480"/>
                </a:lnTo>
                <a:lnTo>
                  <a:pt x="708" y="2480"/>
                </a:lnTo>
                <a:cubicBezTo>
                  <a:pt x="707" y="2499"/>
                  <a:pt x="707" y="2519"/>
                  <a:pt x="707" y="2538"/>
                </a:cubicBezTo>
                <a:cubicBezTo>
                  <a:pt x="707" y="2558"/>
                  <a:pt x="707" y="2577"/>
                  <a:pt x="708" y="2597"/>
                </a:cubicBezTo>
                <a:lnTo>
                  <a:pt x="462" y="2597"/>
                </a:lnTo>
                <a:close/>
                <a:moveTo>
                  <a:pt x="924" y="1670"/>
                </a:moveTo>
                <a:lnTo>
                  <a:pt x="712" y="1547"/>
                </a:lnTo>
                <a:lnTo>
                  <a:pt x="771" y="1446"/>
                </a:lnTo>
                <a:lnTo>
                  <a:pt x="983" y="1569"/>
                </a:lnTo>
                <a:cubicBezTo>
                  <a:pt x="962" y="1602"/>
                  <a:pt x="943" y="1636"/>
                  <a:pt x="924" y="1670"/>
                </a:cubicBezTo>
                <a:close/>
                <a:moveTo>
                  <a:pt x="1576" y="976"/>
                </a:moveTo>
                <a:lnTo>
                  <a:pt x="1453" y="764"/>
                </a:lnTo>
                <a:lnTo>
                  <a:pt x="1554" y="705"/>
                </a:lnTo>
                <a:lnTo>
                  <a:pt x="1677" y="917"/>
                </a:lnTo>
                <a:cubicBezTo>
                  <a:pt x="1643" y="936"/>
                  <a:pt x="1609" y="955"/>
                  <a:pt x="1576" y="976"/>
                </a:cubicBezTo>
                <a:close/>
                <a:moveTo>
                  <a:pt x="2487" y="701"/>
                </a:moveTo>
                <a:lnTo>
                  <a:pt x="2487" y="455"/>
                </a:lnTo>
                <a:lnTo>
                  <a:pt x="2604" y="455"/>
                </a:lnTo>
                <a:lnTo>
                  <a:pt x="2604" y="701"/>
                </a:lnTo>
                <a:cubicBezTo>
                  <a:pt x="2584" y="700"/>
                  <a:pt x="2565" y="700"/>
                  <a:pt x="2546" y="700"/>
                </a:cubicBezTo>
                <a:cubicBezTo>
                  <a:pt x="2526" y="700"/>
                  <a:pt x="2507" y="700"/>
                  <a:pt x="2487" y="701"/>
                </a:cubicBezTo>
                <a:close/>
                <a:moveTo>
                  <a:pt x="3414" y="917"/>
                </a:moveTo>
                <a:lnTo>
                  <a:pt x="3536" y="705"/>
                </a:lnTo>
                <a:lnTo>
                  <a:pt x="3637" y="764"/>
                </a:lnTo>
                <a:lnTo>
                  <a:pt x="3515" y="976"/>
                </a:lnTo>
                <a:cubicBezTo>
                  <a:pt x="3482" y="955"/>
                  <a:pt x="3448" y="936"/>
                  <a:pt x="3414" y="917"/>
                </a:cubicBezTo>
                <a:close/>
                <a:moveTo>
                  <a:pt x="3515" y="4101"/>
                </a:moveTo>
                <a:lnTo>
                  <a:pt x="3638" y="4313"/>
                </a:lnTo>
                <a:lnTo>
                  <a:pt x="3536" y="4372"/>
                </a:lnTo>
                <a:lnTo>
                  <a:pt x="3414" y="4159"/>
                </a:lnTo>
                <a:cubicBezTo>
                  <a:pt x="3448" y="4141"/>
                  <a:pt x="3482" y="4121"/>
                  <a:pt x="3515" y="4101"/>
                </a:cubicBezTo>
                <a:close/>
                <a:moveTo>
                  <a:pt x="2604" y="4376"/>
                </a:moveTo>
                <a:lnTo>
                  <a:pt x="2604" y="4621"/>
                </a:lnTo>
                <a:lnTo>
                  <a:pt x="2487" y="4621"/>
                </a:lnTo>
                <a:lnTo>
                  <a:pt x="2487" y="4376"/>
                </a:lnTo>
                <a:cubicBezTo>
                  <a:pt x="2507" y="4377"/>
                  <a:pt x="2526" y="4377"/>
                  <a:pt x="2546" y="4377"/>
                </a:cubicBezTo>
                <a:cubicBezTo>
                  <a:pt x="2565" y="4377"/>
                  <a:pt x="2584" y="4377"/>
                  <a:pt x="2604" y="4376"/>
                </a:cubicBezTo>
                <a:close/>
                <a:moveTo>
                  <a:pt x="1677" y="4159"/>
                </a:moveTo>
                <a:lnTo>
                  <a:pt x="1554" y="4372"/>
                </a:lnTo>
                <a:lnTo>
                  <a:pt x="1453" y="4313"/>
                </a:lnTo>
                <a:lnTo>
                  <a:pt x="1576" y="4101"/>
                </a:lnTo>
                <a:cubicBezTo>
                  <a:pt x="1609" y="4121"/>
                  <a:pt x="1643" y="4141"/>
                  <a:pt x="1677" y="4159"/>
                </a:cubicBezTo>
                <a:close/>
                <a:moveTo>
                  <a:pt x="983" y="3508"/>
                </a:moveTo>
                <a:lnTo>
                  <a:pt x="771" y="3630"/>
                </a:lnTo>
                <a:lnTo>
                  <a:pt x="712" y="3529"/>
                </a:lnTo>
                <a:lnTo>
                  <a:pt x="924" y="3407"/>
                </a:lnTo>
                <a:cubicBezTo>
                  <a:pt x="943" y="3441"/>
                  <a:pt x="962" y="3475"/>
                  <a:pt x="983" y="3508"/>
                </a:cubicBezTo>
                <a:close/>
              </a:path>
            </a:pathLst>
          </a:custGeom>
          <a:solidFill>
            <a:srgbClr val="009A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04 -4.44444E-6 L 2.68115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52" grpId="0" animBg="1"/>
      <p:bldP spid="3175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6177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、按键简介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" r="2301"/>
          <a:stretch>
            <a:fillRect/>
          </a:stretch>
        </p:blipFill>
        <p:spPr>
          <a:xfrm>
            <a:off x="4298180" y="0"/>
            <a:ext cx="748883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animBg="1" autoUpdateAnimBg="0"/>
      <p:bldP spid="10264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6177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、按键简介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21" y="0"/>
            <a:ext cx="680483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animBg="1" autoUpdateAnimBg="0"/>
      <p:bldP spid="1026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70" y="0"/>
            <a:ext cx="6236760" cy="6858000"/>
          </a:xfrm>
          <a:prstGeom prst="rect">
            <a:avLst/>
          </a:prstGeom>
        </p:spPr>
      </p:pic>
      <p:sp>
        <p:nvSpPr>
          <p:cNvPr id="13" name="AutoShape 35" descr="Bild20"/>
          <p:cNvSpPr>
            <a:spLocks noChangeArrowheads="1"/>
          </p:cNvSpPr>
          <p:nvPr/>
        </p:nvSpPr>
        <p:spPr bwMode="auto">
          <a:xfrm>
            <a:off x="8667722" y="3068960"/>
            <a:ext cx="3247206" cy="864096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txBody>
          <a:bodyPr lIns="108000" tIns="108000" rIns="36000" bIns="3600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8762677" y="3212976"/>
            <a:ext cx="3051099" cy="5760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内置密码</a:t>
            </a:r>
            <a:r>
              <a:rPr lang="en-US" altLang="zh-CN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3210</a:t>
            </a:r>
            <a:endParaRPr lang="zh-CN" altLang="en-US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6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60"/>
                            </p:stCondLst>
                            <p:childTnLst>
                              <p:par>
                                <p:cTn id="2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  <p:bldP spid="1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初始状态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80" y="789048"/>
            <a:ext cx="10004884" cy="6068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输入数字、显示计数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3" y="770703"/>
            <a:ext cx="9776950" cy="608729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6712339" y="5877272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848243" y="2348880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输入数字、显示计数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49" y="780075"/>
            <a:ext cx="9514614" cy="606901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8618661" y="6021288"/>
            <a:ext cx="648072" cy="664684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954365" y="2381677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输入数字、显示计数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50" y="787718"/>
            <a:ext cx="9503013" cy="606901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8258621" y="5949280"/>
            <a:ext cx="648072" cy="671086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848243" y="2348880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TextBox 23"/>
          <p:cNvSpPr txBox="1">
            <a:spLocks noChangeArrowheads="1"/>
          </p:cNvSpPr>
          <p:nvPr/>
        </p:nvSpPr>
        <p:spPr bwMode="auto">
          <a:xfrm>
            <a:off x="1147763" y="388938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输入数字、显示计数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3" name="五边形 24"/>
          <p:cNvSpPr>
            <a:spLocks noChangeArrowheads="1"/>
          </p:cNvSpPr>
          <p:nvPr/>
        </p:nvSpPr>
        <p:spPr bwMode="auto">
          <a:xfrm>
            <a:off x="0" y="317500"/>
            <a:ext cx="698500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4" name="燕尾形 25"/>
          <p:cNvSpPr>
            <a:spLocks noChangeArrowheads="1"/>
          </p:cNvSpPr>
          <p:nvPr/>
        </p:nvSpPr>
        <p:spPr bwMode="auto">
          <a:xfrm>
            <a:off x="566738" y="317500"/>
            <a:ext cx="431800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 bwMode="auto">
          <a:xfrm>
            <a:off x="6674445" y="5877272"/>
            <a:ext cx="936104" cy="864096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73" y="781736"/>
            <a:ext cx="9770790" cy="607626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8042596" y="6101812"/>
            <a:ext cx="571961" cy="559032"/>
          </a:xfrm>
          <a:prstGeom prst="ellipse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848243" y="2348880"/>
            <a:ext cx="864096" cy="864096"/>
          </a:xfrm>
          <a:prstGeom prst="ellipse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 tmFilter="0,0; .5, 1; 1, 1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 autoUpdateAnimBg="0"/>
      <p:bldP spid="10263" grpId="0" bldLvl="0" animBg="1" autoUpdateAnimBg="0"/>
      <p:bldP spid="10264" grpId="0" bldLvl="0" animBg="1" autoUpdateAnimBg="0"/>
    </p:bld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21A3D0"/>
      </a:lt1>
      <a:dk2>
        <a:srgbClr val="2B2E30"/>
      </a:dk2>
      <a:lt2>
        <a:srgbClr val="21A3D0"/>
      </a:lt2>
      <a:accent1>
        <a:srgbClr val="2B2E30"/>
      </a:accent1>
      <a:accent2>
        <a:srgbClr val="21A3D0"/>
      </a:accent2>
      <a:accent3>
        <a:srgbClr val="ABCEE4"/>
      </a:accent3>
      <a:accent4>
        <a:srgbClr val="000000"/>
      </a:accent4>
      <a:accent5>
        <a:srgbClr val="ACADAD"/>
      </a:accent5>
      <a:accent6>
        <a:srgbClr val="1D93BC"/>
      </a:accent6>
      <a:hlink>
        <a:srgbClr val="21A3D0"/>
      </a:hlink>
      <a:folHlink>
        <a:srgbClr val="2B2E3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WPS 演示</Application>
  <PresentationFormat>自定义</PresentationFormat>
  <Paragraphs>36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仿宋_GB2312</vt:lpstr>
      <vt:lpstr>仿宋</vt:lpstr>
      <vt:lpstr>Calibri</vt:lpstr>
      <vt:lpstr>Arial Unicode MS</vt:lpstr>
      <vt:lpstr>1_默认设计模板</vt:lpstr>
      <vt:lpstr>2_默认设计模板</vt:lpstr>
      <vt:lpstr>3_默认设计模板</vt:lpstr>
      <vt:lpstr>电子密码锁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演示完毕  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https://cyppt.taobao.com</cp:keywords>
  <dc:description>https://cyppt.taobao.com</dc:description>
  <dc:subject>丫丫精饰</dc:subject>
  <cp:category>https://cyppt.taobao.com</cp:category>
  <cp:lastModifiedBy>。。。。。。</cp:lastModifiedBy>
  <cp:revision>171</cp:revision>
  <dcterms:created xsi:type="dcterms:W3CDTF">2013-01-25T01:44:00Z</dcterms:created>
  <dcterms:modified xsi:type="dcterms:W3CDTF">2020-12-17T08:17:05Z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